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13335000" cy="7620000"/>
  <p:notesSz cx="6858000" cy="9144000"/>
  <p:embeddedFontLst>
    <p:embeddedFont>
      <p:font typeface="The Seasons Bold" charset="1" panose="00000000000000000000"/>
      <p:regular r:id="rId9"/>
    </p:embeddedFont>
    <p:embeddedFont>
      <p:font typeface="Glacial Indifference" charset="1" panose="00000000000000000000"/>
      <p:regular r:id="rId10"/>
    </p:embeddedFont>
    <p:embeddedFont>
      <p:font typeface="Canva Sans" charset="1" panose="020B0503030501040103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jpeg" Type="http://schemas.openxmlformats.org/officeDocument/2006/relationships/image"/><Relationship Id="rId5" Target="../media/image8.jpeg" Type="http://schemas.openxmlformats.org/officeDocument/2006/relationships/image"/><Relationship Id="rId6" Target="../media/image9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72950" y="-164585"/>
            <a:ext cx="13274743" cy="7949170"/>
            <a:chOff x="0" y="0"/>
            <a:chExt cx="17699657" cy="1059889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5000"/>
            </a:blip>
            <a:srcRect l="0" t="18352" r="29692" b="53596"/>
            <a:stretch>
              <a:fillRect/>
            </a:stretch>
          </p:blipFill>
          <p:spPr>
            <a:xfrm flipH="false" flipV="false">
              <a:off x="0" y="0"/>
              <a:ext cx="17699657" cy="1059889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158729" y="27166"/>
            <a:ext cx="8751857" cy="7592834"/>
            <a:chOff x="0" y="0"/>
            <a:chExt cx="3111772" cy="269967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11771" cy="2699675"/>
            </a:xfrm>
            <a:custGeom>
              <a:avLst/>
              <a:gdLst/>
              <a:ahLst/>
              <a:cxnLst/>
              <a:rect r="r" b="b" t="t" l="l"/>
              <a:pathLst>
                <a:path h="2699675" w="3111771">
                  <a:moveTo>
                    <a:pt x="0" y="0"/>
                  </a:moveTo>
                  <a:lnTo>
                    <a:pt x="3111771" y="0"/>
                  </a:lnTo>
                  <a:lnTo>
                    <a:pt x="3111771" y="2699675"/>
                  </a:lnTo>
                  <a:lnTo>
                    <a:pt x="0" y="2699675"/>
                  </a:lnTo>
                  <a:close/>
                </a:path>
              </a:pathLst>
            </a:custGeom>
            <a:solidFill>
              <a:srgbClr val="BC202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111772" cy="27568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1466795" y="27166"/>
            <a:ext cx="2029525" cy="2074794"/>
          </a:xfrm>
          <a:custGeom>
            <a:avLst/>
            <a:gdLst/>
            <a:ahLst/>
            <a:cxnLst/>
            <a:rect r="r" b="b" t="t" l="l"/>
            <a:pathLst>
              <a:path h="2074794" w="2029525">
                <a:moveTo>
                  <a:pt x="0" y="0"/>
                </a:moveTo>
                <a:lnTo>
                  <a:pt x="2029526" y="0"/>
                </a:lnTo>
                <a:lnTo>
                  <a:pt x="2029526" y="2074793"/>
                </a:lnTo>
                <a:lnTo>
                  <a:pt x="0" y="20747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729" y="5916734"/>
            <a:ext cx="1841459" cy="1882532"/>
          </a:xfrm>
          <a:custGeom>
            <a:avLst/>
            <a:gdLst/>
            <a:ahLst/>
            <a:cxnLst/>
            <a:rect r="r" b="b" t="t" l="l"/>
            <a:pathLst>
              <a:path h="1882532" w="1841459">
                <a:moveTo>
                  <a:pt x="0" y="0"/>
                </a:moveTo>
                <a:lnTo>
                  <a:pt x="1841458" y="0"/>
                </a:lnTo>
                <a:lnTo>
                  <a:pt x="1841458" y="1882532"/>
                </a:lnTo>
                <a:lnTo>
                  <a:pt x="0" y="18825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62000" y="161737"/>
            <a:ext cx="6708116" cy="6096000"/>
          </a:xfrm>
          <a:custGeom>
            <a:avLst/>
            <a:gdLst/>
            <a:ahLst/>
            <a:cxnLst/>
            <a:rect r="r" b="b" t="t" l="l"/>
            <a:pathLst>
              <a:path h="6096000" w="6708116">
                <a:moveTo>
                  <a:pt x="0" y="0"/>
                </a:moveTo>
                <a:lnTo>
                  <a:pt x="6708116" y="0"/>
                </a:lnTo>
                <a:lnTo>
                  <a:pt x="6708116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00803" y="1892167"/>
            <a:ext cx="6511234" cy="1931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62"/>
              </a:lnSpc>
            </a:pPr>
            <a:r>
              <a:rPr lang="en-US" sz="10044" b="true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EL- SAMAD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97103" y="3752850"/>
            <a:ext cx="651123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For Men &amp; Women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62000" y="138227"/>
            <a:ext cx="3035610" cy="3048000"/>
          </a:xfrm>
          <a:custGeom>
            <a:avLst/>
            <a:gdLst/>
            <a:ahLst/>
            <a:cxnLst/>
            <a:rect r="r" b="b" t="t" l="l"/>
            <a:pathLst>
              <a:path h="3048000" w="3035610">
                <a:moveTo>
                  <a:pt x="0" y="0"/>
                </a:moveTo>
                <a:lnTo>
                  <a:pt x="3035610" y="0"/>
                </a:lnTo>
                <a:lnTo>
                  <a:pt x="303561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452219" y="378572"/>
            <a:ext cx="3603243" cy="2352696"/>
            <a:chOff x="0" y="0"/>
            <a:chExt cx="1281153" cy="8365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81153" cy="836514"/>
            </a:xfrm>
            <a:custGeom>
              <a:avLst/>
              <a:gdLst/>
              <a:ahLst/>
              <a:cxnLst/>
              <a:rect r="r" b="b" t="t" l="l"/>
              <a:pathLst>
                <a:path h="836514" w="1281153">
                  <a:moveTo>
                    <a:pt x="0" y="0"/>
                  </a:moveTo>
                  <a:lnTo>
                    <a:pt x="1281153" y="0"/>
                  </a:lnTo>
                  <a:lnTo>
                    <a:pt x="1281153" y="836514"/>
                  </a:lnTo>
                  <a:lnTo>
                    <a:pt x="0" y="83651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281153" cy="8936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52219" y="378572"/>
            <a:ext cx="3603243" cy="2352696"/>
          </a:xfrm>
          <a:custGeom>
            <a:avLst/>
            <a:gdLst/>
            <a:ahLst/>
            <a:cxnLst/>
            <a:rect r="r" b="b" t="t" l="l"/>
            <a:pathLst>
              <a:path h="2352696" w="3603243">
                <a:moveTo>
                  <a:pt x="0" y="0"/>
                </a:moveTo>
                <a:lnTo>
                  <a:pt x="3603243" y="0"/>
                </a:lnTo>
                <a:lnTo>
                  <a:pt x="3603243" y="2352696"/>
                </a:lnTo>
                <a:lnTo>
                  <a:pt x="0" y="23526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9583" r="0" b="-100146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865879" y="264355"/>
            <a:ext cx="3035610" cy="3048000"/>
          </a:xfrm>
          <a:custGeom>
            <a:avLst/>
            <a:gdLst/>
            <a:ahLst/>
            <a:cxnLst/>
            <a:rect r="r" b="b" t="t" l="l"/>
            <a:pathLst>
              <a:path h="3048000" w="3035610">
                <a:moveTo>
                  <a:pt x="0" y="0"/>
                </a:moveTo>
                <a:lnTo>
                  <a:pt x="3035609" y="0"/>
                </a:lnTo>
                <a:lnTo>
                  <a:pt x="3035609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8" id="8"/>
          <p:cNvGrpSpPr/>
          <p:nvPr/>
        </p:nvGrpSpPr>
        <p:grpSpPr>
          <a:xfrm rot="0">
            <a:off x="4712687" y="485879"/>
            <a:ext cx="3603243" cy="2352696"/>
            <a:chOff x="0" y="0"/>
            <a:chExt cx="1281153" cy="8365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81153" cy="836514"/>
            </a:xfrm>
            <a:custGeom>
              <a:avLst/>
              <a:gdLst/>
              <a:ahLst/>
              <a:cxnLst/>
              <a:rect r="r" b="b" t="t" l="l"/>
              <a:pathLst>
                <a:path h="836514" w="1281153">
                  <a:moveTo>
                    <a:pt x="0" y="0"/>
                  </a:moveTo>
                  <a:lnTo>
                    <a:pt x="1281153" y="0"/>
                  </a:lnTo>
                  <a:lnTo>
                    <a:pt x="1281153" y="836514"/>
                  </a:lnTo>
                  <a:lnTo>
                    <a:pt x="0" y="83651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281153" cy="8936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253574" y="264355"/>
            <a:ext cx="3035610" cy="3048000"/>
          </a:xfrm>
          <a:custGeom>
            <a:avLst/>
            <a:gdLst/>
            <a:ahLst/>
            <a:cxnLst/>
            <a:rect r="r" b="b" t="t" l="l"/>
            <a:pathLst>
              <a:path h="3048000" w="3035610">
                <a:moveTo>
                  <a:pt x="0" y="0"/>
                </a:moveTo>
                <a:lnTo>
                  <a:pt x="3035609" y="0"/>
                </a:lnTo>
                <a:lnTo>
                  <a:pt x="3035609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12" id="12"/>
          <p:cNvGrpSpPr/>
          <p:nvPr/>
        </p:nvGrpSpPr>
        <p:grpSpPr>
          <a:xfrm rot="0">
            <a:off x="8969757" y="485879"/>
            <a:ext cx="3603243" cy="2352696"/>
            <a:chOff x="0" y="0"/>
            <a:chExt cx="1281153" cy="8365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81153" cy="836514"/>
            </a:xfrm>
            <a:custGeom>
              <a:avLst/>
              <a:gdLst/>
              <a:ahLst/>
              <a:cxnLst/>
              <a:rect r="r" b="b" t="t" l="l"/>
              <a:pathLst>
                <a:path h="836514" w="1281153">
                  <a:moveTo>
                    <a:pt x="0" y="0"/>
                  </a:moveTo>
                  <a:lnTo>
                    <a:pt x="1281153" y="0"/>
                  </a:lnTo>
                  <a:lnTo>
                    <a:pt x="1281153" y="836514"/>
                  </a:lnTo>
                  <a:lnTo>
                    <a:pt x="0" y="83651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281153" cy="8936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4712687" y="485879"/>
            <a:ext cx="3603243" cy="2352696"/>
          </a:xfrm>
          <a:custGeom>
            <a:avLst/>
            <a:gdLst/>
            <a:ahLst/>
            <a:cxnLst/>
            <a:rect r="r" b="b" t="t" l="l"/>
            <a:pathLst>
              <a:path h="2352696" w="3603243">
                <a:moveTo>
                  <a:pt x="0" y="0"/>
                </a:moveTo>
                <a:lnTo>
                  <a:pt x="3603242" y="0"/>
                </a:lnTo>
                <a:lnTo>
                  <a:pt x="3603242" y="2352696"/>
                </a:lnTo>
                <a:lnTo>
                  <a:pt x="0" y="23526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839" t="0" r="-2839" b="-142777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8973154" y="485879"/>
            <a:ext cx="3599846" cy="2352696"/>
          </a:xfrm>
          <a:custGeom>
            <a:avLst/>
            <a:gdLst/>
            <a:ahLst/>
            <a:cxnLst/>
            <a:rect r="r" b="b" t="t" l="l"/>
            <a:pathLst>
              <a:path h="2352696" w="3599846">
                <a:moveTo>
                  <a:pt x="0" y="0"/>
                </a:moveTo>
                <a:lnTo>
                  <a:pt x="3599846" y="0"/>
                </a:lnTo>
                <a:lnTo>
                  <a:pt x="3599846" y="2352696"/>
                </a:lnTo>
                <a:lnTo>
                  <a:pt x="0" y="23526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103" t="0" r="-29475" b="-8536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550585" y="3891953"/>
            <a:ext cx="3458440" cy="1934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You will get to see the most amazing fashion sense you have if you unleash it with our special men’s collection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33948" y="3033827"/>
            <a:ext cx="3039785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true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Men’s Fashion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908586" y="3033827"/>
            <a:ext cx="3725585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true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Coutures for ALL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493388" y="3033827"/>
            <a:ext cx="3780592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true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Women’s Fashion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654463" y="3891953"/>
            <a:ext cx="3458440" cy="2325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You will get to see the most amazing fashion sense you have if you unleash it with our special women’s collection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758342" y="3891953"/>
            <a:ext cx="3458440" cy="1934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You will get to see the most amazing fashion sense you have if you unleash it with our special collection for all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79539" y="1400613"/>
            <a:ext cx="7988796" cy="8267350"/>
          </a:xfrm>
          <a:custGeom>
            <a:avLst/>
            <a:gdLst/>
            <a:ahLst/>
            <a:cxnLst/>
            <a:rect r="r" b="b" t="t" l="l"/>
            <a:pathLst>
              <a:path h="8267350" w="7988796">
                <a:moveTo>
                  <a:pt x="0" y="0"/>
                </a:moveTo>
                <a:lnTo>
                  <a:pt x="7988797" y="0"/>
                </a:lnTo>
                <a:lnTo>
                  <a:pt x="7988797" y="8267349"/>
                </a:lnTo>
                <a:lnTo>
                  <a:pt x="0" y="8267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77763" y="494514"/>
            <a:ext cx="5735514" cy="1931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62"/>
              </a:lnSpc>
            </a:pPr>
            <a:r>
              <a:rPr lang="en-US" sz="10044" b="true">
                <a:solidFill>
                  <a:srgbClr val="BC2028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DRESS UP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760819" y="2368780"/>
            <a:ext cx="4072771" cy="360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000" spc="64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No 8, Unity Road, Kofar Mata, Kano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927572" y="3019892"/>
            <a:ext cx="2933224" cy="383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5"/>
              </a:lnSpc>
            </a:pPr>
            <a:r>
              <a:rPr lang="en-US" sz="2199" spc="7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elsamad@business.com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014911" y="3669496"/>
            <a:ext cx="1751171" cy="360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sz="1999" spc="63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0909 888 8840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DAGlYLGpldc</dc:identifier>
  <dcterms:modified xsi:type="dcterms:W3CDTF">2011-08-01T06:04:30Z</dcterms:modified>
  <cp:revision>1</cp:revision>
  <dc:title>EL- SAMAD</dc:title>
</cp:coreProperties>
</file>

<file path=docProps/thumbnail.jpeg>
</file>